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4" d="100"/>
          <a:sy n="84" d="100"/>
        </p:scale>
        <p:origin x="86" y="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F1C98D3-C94C-47A5-AD68-77B92413E3C3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9CEE6BFD-94FF-474A-B0C2-11FE98E05EBB}">
      <dgm:prSet phldrT="[Texte]"/>
      <dgm:spPr/>
      <dgm:t>
        <a:bodyPr/>
        <a:lstStyle/>
        <a:p>
          <a:r>
            <a:rPr lang="fr-FR" dirty="0" smtClean="0"/>
            <a:t>Série 1</a:t>
          </a:r>
          <a:endParaRPr lang="fr-FR" dirty="0"/>
        </a:p>
      </dgm:t>
    </dgm:pt>
    <dgm:pt modelId="{5CEFACAD-C521-40A3-8CFF-5B69D547BD89}" type="parTrans" cxnId="{48D3054C-327E-42DB-B2B4-45C9BE6BC231}">
      <dgm:prSet/>
      <dgm:spPr/>
      <dgm:t>
        <a:bodyPr/>
        <a:lstStyle/>
        <a:p>
          <a:endParaRPr lang="fr-FR"/>
        </a:p>
      </dgm:t>
    </dgm:pt>
    <dgm:pt modelId="{790804FB-89CB-4C6D-AB8C-E7FC8133017D}" type="sibTrans" cxnId="{48D3054C-327E-42DB-B2B4-45C9BE6BC231}">
      <dgm:prSet/>
      <dgm:spPr/>
      <dgm:t>
        <a:bodyPr/>
        <a:lstStyle/>
        <a:p>
          <a:endParaRPr lang="fr-FR"/>
        </a:p>
      </dgm:t>
    </dgm:pt>
    <dgm:pt modelId="{78D05983-EA04-4EA8-BA3F-48CEF09A2931}">
      <dgm:prSet phldrT="[Texte]"/>
      <dgm:spPr/>
      <dgm:t>
        <a:bodyPr/>
        <a:lstStyle/>
        <a:p>
          <a:r>
            <a:rPr lang="fr-FR" dirty="0" err="1" smtClean="0"/>
            <a:t>Serie</a:t>
          </a:r>
          <a:r>
            <a:rPr lang="fr-FR" dirty="0" smtClean="0"/>
            <a:t> 2</a:t>
          </a:r>
          <a:endParaRPr lang="fr-FR" dirty="0"/>
        </a:p>
      </dgm:t>
    </dgm:pt>
    <dgm:pt modelId="{886BCC91-55CB-444A-8869-F032FF84129E}" type="parTrans" cxnId="{FC018120-AA81-4523-958E-B6A177D19EEA}">
      <dgm:prSet/>
      <dgm:spPr/>
      <dgm:t>
        <a:bodyPr/>
        <a:lstStyle/>
        <a:p>
          <a:endParaRPr lang="fr-FR"/>
        </a:p>
      </dgm:t>
    </dgm:pt>
    <dgm:pt modelId="{C7212BAE-16BD-417D-A2C9-2FFB21833168}" type="sibTrans" cxnId="{FC018120-AA81-4523-958E-B6A177D19EEA}">
      <dgm:prSet/>
      <dgm:spPr/>
      <dgm:t>
        <a:bodyPr/>
        <a:lstStyle/>
        <a:p>
          <a:endParaRPr lang="fr-FR"/>
        </a:p>
      </dgm:t>
    </dgm:pt>
    <dgm:pt modelId="{AB28307B-2233-4EE6-BD49-32D6D94BF48F}">
      <dgm:prSet phldrT="[Texte]"/>
      <dgm:spPr/>
      <dgm:t>
        <a:bodyPr/>
        <a:lstStyle/>
        <a:p>
          <a:r>
            <a:rPr lang="fr-FR" dirty="0" smtClean="0"/>
            <a:t>Répertoire bonus 1</a:t>
          </a:r>
          <a:r>
            <a:rPr lang="fr-FR" baseline="30000" dirty="0" smtClean="0"/>
            <a:t>ère</a:t>
          </a:r>
          <a:r>
            <a:rPr lang="fr-FR" dirty="0" smtClean="0"/>
            <a:t> année</a:t>
          </a:r>
          <a:endParaRPr lang="fr-FR" dirty="0"/>
        </a:p>
      </dgm:t>
    </dgm:pt>
    <dgm:pt modelId="{D5690B97-9B6E-494F-9C21-0C4B37349CB5}" type="parTrans" cxnId="{1C8DD3FD-8C41-435A-BC16-5345CB7ACEBD}">
      <dgm:prSet/>
      <dgm:spPr/>
      <dgm:t>
        <a:bodyPr/>
        <a:lstStyle/>
        <a:p>
          <a:endParaRPr lang="fr-FR"/>
        </a:p>
      </dgm:t>
    </dgm:pt>
    <dgm:pt modelId="{725BCAE4-DA83-481A-8842-9310DC9832C6}" type="sibTrans" cxnId="{1C8DD3FD-8C41-435A-BC16-5345CB7ACEBD}">
      <dgm:prSet/>
      <dgm:spPr/>
      <dgm:t>
        <a:bodyPr/>
        <a:lstStyle/>
        <a:p>
          <a:endParaRPr lang="fr-FR"/>
        </a:p>
      </dgm:t>
    </dgm:pt>
    <dgm:pt modelId="{AF2A3765-809B-4952-BB06-B6C7897A4664}" type="pres">
      <dgm:prSet presAssocID="{2F1C98D3-C94C-47A5-AD68-77B92413E3C3}" presName="Name0" presStyleCnt="0">
        <dgm:presLayoutVars>
          <dgm:dir/>
          <dgm:resizeHandles val="exact"/>
        </dgm:presLayoutVars>
      </dgm:prSet>
      <dgm:spPr/>
    </dgm:pt>
    <dgm:pt modelId="{AB77FFFD-E605-43F9-BF8E-3B4ED5B4E4A8}" type="pres">
      <dgm:prSet presAssocID="{2F1C98D3-C94C-47A5-AD68-77B92413E3C3}" presName="bkgdShp" presStyleLbl="alignAccFollowNode1" presStyleIdx="0" presStyleCnt="1"/>
      <dgm:spPr/>
    </dgm:pt>
    <dgm:pt modelId="{EF602041-9DFF-426B-A44A-21E86AA8A865}" type="pres">
      <dgm:prSet presAssocID="{2F1C98D3-C94C-47A5-AD68-77B92413E3C3}" presName="linComp" presStyleCnt="0"/>
      <dgm:spPr/>
    </dgm:pt>
    <dgm:pt modelId="{C11E9783-18B1-4266-99AF-A35DCC31C108}" type="pres">
      <dgm:prSet presAssocID="{9CEE6BFD-94FF-474A-B0C2-11FE98E05EBB}" presName="compNode" presStyleCnt="0"/>
      <dgm:spPr/>
    </dgm:pt>
    <dgm:pt modelId="{179452A9-30B5-49F4-970F-7F4757894A17}" type="pres">
      <dgm:prSet presAssocID="{9CEE6BFD-94FF-474A-B0C2-11FE98E05EB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C2EAA1F-2212-43C9-8560-762CBEAF9A7F}" type="pres">
      <dgm:prSet presAssocID="{9CEE6BFD-94FF-474A-B0C2-11FE98E05EBB}" presName="invisiNode" presStyleLbl="node1" presStyleIdx="0" presStyleCnt="3"/>
      <dgm:spPr/>
    </dgm:pt>
    <dgm:pt modelId="{536CB601-6E04-493A-BD5E-9450CD014E86}" type="pres">
      <dgm:prSet presAssocID="{9CEE6BFD-94FF-474A-B0C2-11FE98E05EBB}" presName="imagNode" presStyleLbl="fgImgPlace1" presStyleIdx="0" presStyleCnt="3" custScaleY="104764"/>
      <dgm:spPr>
        <a:blipFill>
          <a:blip xmlns:r="http://schemas.openxmlformats.org/officeDocument/2006/relationships" r:embed="rId1"/>
          <a:srcRect/>
          <a:stretch>
            <a:fillRect t="-125000" b="-125000"/>
          </a:stretch>
        </a:blipFill>
      </dgm:spPr>
    </dgm:pt>
    <dgm:pt modelId="{CB0B6D36-ADE0-4A78-A1DA-42DEBC9B6533}" type="pres">
      <dgm:prSet presAssocID="{790804FB-89CB-4C6D-AB8C-E7FC8133017D}" presName="sibTrans" presStyleLbl="sibTrans2D1" presStyleIdx="0" presStyleCnt="0"/>
      <dgm:spPr/>
      <dgm:t>
        <a:bodyPr/>
        <a:lstStyle/>
        <a:p>
          <a:endParaRPr lang="fr-FR"/>
        </a:p>
      </dgm:t>
    </dgm:pt>
    <dgm:pt modelId="{73A53CAF-5FB3-4120-9B56-CCA3328B49CC}" type="pres">
      <dgm:prSet presAssocID="{78D05983-EA04-4EA8-BA3F-48CEF09A2931}" presName="compNode" presStyleCnt="0"/>
      <dgm:spPr/>
    </dgm:pt>
    <dgm:pt modelId="{78764188-1F77-406A-8F22-00446309D460}" type="pres">
      <dgm:prSet presAssocID="{78D05983-EA04-4EA8-BA3F-48CEF09A29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F5CAA8-3323-486E-B976-ABCDA4EB11ED}" type="pres">
      <dgm:prSet presAssocID="{78D05983-EA04-4EA8-BA3F-48CEF09A2931}" presName="invisiNode" presStyleLbl="node1" presStyleIdx="1" presStyleCnt="3"/>
      <dgm:spPr/>
    </dgm:pt>
    <dgm:pt modelId="{7F17BF51-DD6E-4063-B1C3-0BF3FF1845DB}" type="pres">
      <dgm:prSet presAssocID="{78D05983-EA04-4EA8-BA3F-48CEF09A2931}" presName="imagNode" presStyleLbl="fgImgPlace1" presStyleIdx="1" presStyleCnt="3"/>
      <dgm:spPr/>
    </dgm:pt>
    <dgm:pt modelId="{58A8FF1D-1EAC-4136-ABE1-51EB94FF2082}" type="pres">
      <dgm:prSet presAssocID="{C7212BAE-16BD-417D-A2C9-2FFB21833168}" presName="sibTrans" presStyleLbl="sibTrans2D1" presStyleIdx="0" presStyleCnt="0"/>
      <dgm:spPr/>
      <dgm:t>
        <a:bodyPr/>
        <a:lstStyle/>
        <a:p>
          <a:endParaRPr lang="fr-FR"/>
        </a:p>
      </dgm:t>
    </dgm:pt>
    <dgm:pt modelId="{4CF1E22C-B6EB-4534-8F07-EFFC9994FF0B}" type="pres">
      <dgm:prSet presAssocID="{AB28307B-2233-4EE6-BD49-32D6D94BF48F}" presName="compNode" presStyleCnt="0"/>
      <dgm:spPr/>
    </dgm:pt>
    <dgm:pt modelId="{C84EEA9F-3C75-42E8-B779-C44C02262027}" type="pres">
      <dgm:prSet presAssocID="{AB28307B-2233-4EE6-BD49-32D6D94BF48F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45C9D8-6016-4AB5-9E8D-EA340A453D02}" type="pres">
      <dgm:prSet presAssocID="{AB28307B-2233-4EE6-BD49-32D6D94BF48F}" presName="invisiNode" presStyleLbl="node1" presStyleIdx="2" presStyleCnt="3"/>
      <dgm:spPr/>
    </dgm:pt>
    <dgm:pt modelId="{5006244A-58B7-496D-A21E-5A5E0629BE89}" type="pres">
      <dgm:prSet presAssocID="{AB28307B-2233-4EE6-BD49-32D6D94BF48F}" presName="imagNode" presStyleLbl="fgImgPlace1" presStyleIdx="2" presStyleCnt="3"/>
      <dgm:spPr/>
    </dgm:pt>
  </dgm:ptLst>
  <dgm:cxnLst>
    <dgm:cxn modelId="{77497C8B-8AA5-470E-A6EB-8538412EC8D7}" type="presOf" srcId="{790804FB-89CB-4C6D-AB8C-E7FC8133017D}" destId="{CB0B6D36-ADE0-4A78-A1DA-42DEBC9B6533}" srcOrd="0" destOrd="0" presId="urn:microsoft.com/office/officeart/2005/8/layout/pList2"/>
    <dgm:cxn modelId="{2770E2D0-150A-43FC-9A5B-B9F68D9954C9}" type="presOf" srcId="{2F1C98D3-C94C-47A5-AD68-77B92413E3C3}" destId="{AF2A3765-809B-4952-BB06-B6C7897A4664}" srcOrd="0" destOrd="0" presId="urn:microsoft.com/office/officeart/2005/8/layout/pList2"/>
    <dgm:cxn modelId="{30E97489-F590-49DD-92FF-02C32AF54175}" type="presOf" srcId="{9CEE6BFD-94FF-474A-B0C2-11FE98E05EBB}" destId="{179452A9-30B5-49F4-970F-7F4757894A17}" srcOrd="0" destOrd="0" presId="urn:microsoft.com/office/officeart/2005/8/layout/pList2"/>
    <dgm:cxn modelId="{86B4ADFB-9E13-4421-94D2-D4ABB3A43014}" type="presOf" srcId="{C7212BAE-16BD-417D-A2C9-2FFB21833168}" destId="{58A8FF1D-1EAC-4136-ABE1-51EB94FF2082}" srcOrd="0" destOrd="0" presId="urn:microsoft.com/office/officeart/2005/8/layout/pList2"/>
    <dgm:cxn modelId="{ED3B8F00-C60E-4C9D-840E-270540A60A04}" type="presOf" srcId="{78D05983-EA04-4EA8-BA3F-48CEF09A2931}" destId="{78764188-1F77-406A-8F22-00446309D460}" srcOrd="0" destOrd="0" presId="urn:microsoft.com/office/officeart/2005/8/layout/pList2"/>
    <dgm:cxn modelId="{48D3054C-327E-42DB-B2B4-45C9BE6BC231}" srcId="{2F1C98D3-C94C-47A5-AD68-77B92413E3C3}" destId="{9CEE6BFD-94FF-474A-B0C2-11FE98E05EBB}" srcOrd="0" destOrd="0" parTransId="{5CEFACAD-C521-40A3-8CFF-5B69D547BD89}" sibTransId="{790804FB-89CB-4C6D-AB8C-E7FC8133017D}"/>
    <dgm:cxn modelId="{7F56A8BC-6780-4545-82ED-E81A2E01B638}" type="presOf" srcId="{AB28307B-2233-4EE6-BD49-32D6D94BF48F}" destId="{C84EEA9F-3C75-42E8-B779-C44C02262027}" srcOrd="0" destOrd="0" presId="urn:microsoft.com/office/officeart/2005/8/layout/pList2"/>
    <dgm:cxn modelId="{FC018120-AA81-4523-958E-B6A177D19EEA}" srcId="{2F1C98D3-C94C-47A5-AD68-77B92413E3C3}" destId="{78D05983-EA04-4EA8-BA3F-48CEF09A2931}" srcOrd="1" destOrd="0" parTransId="{886BCC91-55CB-444A-8869-F032FF84129E}" sibTransId="{C7212BAE-16BD-417D-A2C9-2FFB21833168}"/>
    <dgm:cxn modelId="{1C8DD3FD-8C41-435A-BC16-5345CB7ACEBD}" srcId="{2F1C98D3-C94C-47A5-AD68-77B92413E3C3}" destId="{AB28307B-2233-4EE6-BD49-32D6D94BF48F}" srcOrd="2" destOrd="0" parTransId="{D5690B97-9B6E-494F-9C21-0C4B37349CB5}" sibTransId="{725BCAE4-DA83-481A-8842-9310DC9832C6}"/>
    <dgm:cxn modelId="{16493075-CF4C-4076-B7E3-461021BFB0F4}" type="presParOf" srcId="{AF2A3765-809B-4952-BB06-B6C7897A4664}" destId="{AB77FFFD-E605-43F9-BF8E-3B4ED5B4E4A8}" srcOrd="0" destOrd="0" presId="urn:microsoft.com/office/officeart/2005/8/layout/pList2"/>
    <dgm:cxn modelId="{183CD0BD-5123-49ED-899B-65E466BC1266}" type="presParOf" srcId="{AF2A3765-809B-4952-BB06-B6C7897A4664}" destId="{EF602041-9DFF-426B-A44A-21E86AA8A865}" srcOrd="1" destOrd="0" presId="urn:microsoft.com/office/officeart/2005/8/layout/pList2"/>
    <dgm:cxn modelId="{07CBF106-F44B-4F59-AD49-F214EB00F270}" type="presParOf" srcId="{EF602041-9DFF-426B-A44A-21E86AA8A865}" destId="{C11E9783-18B1-4266-99AF-A35DCC31C108}" srcOrd="0" destOrd="0" presId="urn:microsoft.com/office/officeart/2005/8/layout/pList2"/>
    <dgm:cxn modelId="{8B8F0FCA-6DBC-4788-BF7E-6DC7757B8A42}" type="presParOf" srcId="{C11E9783-18B1-4266-99AF-A35DCC31C108}" destId="{179452A9-30B5-49F4-970F-7F4757894A17}" srcOrd="0" destOrd="0" presId="urn:microsoft.com/office/officeart/2005/8/layout/pList2"/>
    <dgm:cxn modelId="{7E7C8521-2FD0-4BB0-88A4-85D9A6668331}" type="presParOf" srcId="{C11E9783-18B1-4266-99AF-A35DCC31C108}" destId="{FC2EAA1F-2212-43C9-8560-762CBEAF9A7F}" srcOrd="1" destOrd="0" presId="urn:microsoft.com/office/officeart/2005/8/layout/pList2"/>
    <dgm:cxn modelId="{B22C5F66-D570-4635-9AC5-C7F529C67363}" type="presParOf" srcId="{C11E9783-18B1-4266-99AF-A35DCC31C108}" destId="{536CB601-6E04-493A-BD5E-9450CD014E86}" srcOrd="2" destOrd="0" presId="urn:microsoft.com/office/officeart/2005/8/layout/pList2"/>
    <dgm:cxn modelId="{184A028B-CEB8-4EAE-8D3A-A6C20E594A55}" type="presParOf" srcId="{EF602041-9DFF-426B-A44A-21E86AA8A865}" destId="{CB0B6D36-ADE0-4A78-A1DA-42DEBC9B6533}" srcOrd="1" destOrd="0" presId="urn:microsoft.com/office/officeart/2005/8/layout/pList2"/>
    <dgm:cxn modelId="{2B7EBEBD-2258-4C08-A59A-2CC38204A6DE}" type="presParOf" srcId="{EF602041-9DFF-426B-A44A-21E86AA8A865}" destId="{73A53CAF-5FB3-4120-9B56-CCA3328B49CC}" srcOrd="2" destOrd="0" presId="urn:microsoft.com/office/officeart/2005/8/layout/pList2"/>
    <dgm:cxn modelId="{B2CC4A09-C68F-4EB8-9B98-F51CE80C9C99}" type="presParOf" srcId="{73A53CAF-5FB3-4120-9B56-CCA3328B49CC}" destId="{78764188-1F77-406A-8F22-00446309D460}" srcOrd="0" destOrd="0" presId="urn:microsoft.com/office/officeart/2005/8/layout/pList2"/>
    <dgm:cxn modelId="{DFB4191E-D9B0-400C-A24A-8B5693AFC442}" type="presParOf" srcId="{73A53CAF-5FB3-4120-9B56-CCA3328B49CC}" destId="{B1F5CAA8-3323-486E-B976-ABCDA4EB11ED}" srcOrd="1" destOrd="0" presId="urn:microsoft.com/office/officeart/2005/8/layout/pList2"/>
    <dgm:cxn modelId="{D28BB786-B7F4-4620-98B5-9A7E76D9768B}" type="presParOf" srcId="{73A53CAF-5FB3-4120-9B56-CCA3328B49CC}" destId="{7F17BF51-DD6E-4063-B1C3-0BF3FF1845DB}" srcOrd="2" destOrd="0" presId="urn:microsoft.com/office/officeart/2005/8/layout/pList2"/>
    <dgm:cxn modelId="{50C6F2DB-0B77-4DEF-910C-11FF66615862}" type="presParOf" srcId="{EF602041-9DFF-426B-A44A-21E86AA8A865}" destId="{58A8FF1D-1EAC-4136-ABE1-51EB94FF2082}" srcOrd="3" destOrd="0" presId="urn:microsoft.com/office/officeart/2005/8/layout/pList2"/>
    <dgm:cxn modelId="{9DA0B912-D06C-4C71-847C-D48181344451}" type="presParOf" srcId="{EF602041-9DFF-426B-A44A-21E86AA8A865}" destId="{4CF1E22C-B6EB-4534-8F07-EFFC9994FF0B}" srcOrd="4" destOrd="0" presId="urn:microsoft.com/office/officeart/2005/8/layout/pList2"/>
    <dgm:cxn modelId="{9CBA6A87-23B7-4961-9C4A-AFA9742E8FA3}" type="presParOf" srcId="{4CF1E22C-B6EB-4534-8F07-EFFC9994FF0B}" destId="{C84EEA9F-3C75-42E8-B779-C44C02262027}" srcOrd="0" destOrd="0" presId="urn:microsoft.com/office/officeart/2005/8/layout/pList2"/>
    <dgm:cxn modelId="{61FC0029-F051-4248-8B72-4BD571E84629}" type="presParOf" srcId="{4CF1E22C-B6EB-4534-8F07-EFFC9994FF0B}" destId="{E845C9D8-6016-4AB5-9E8D-EA340A453D02}" srcOrd="1" destOrd="0" presId="urn:microsoft.com/office/officeart/2005/8/layout/pList2"/>
    <dgm:cxn modelId="{EFEFE194-A6E1-42C6-A166-C28461EBA17A}" type="presParOf" srcId="{4CF1E22C-B6EB-4534-8F07-EFFC9994FF0B}" destId="{5006244A-58B7-496D-A21E-5A5E0629BE89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C5E2D8-A87E-443B-B7A1-07CD7761772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3EA531B-59BB-4F7E-8FA5-FFFB3E4EE76E}">
      <dgm:prSet phldrT="[Texte]"/>
      <dgm:spPr/>
      <dgm:t>
        <a:bodyPr/>
        <a:lstStyle/>
        <a:p>
          <a:r>
            <a:rPr lang="fr-FR" dirty="0" smtClean="0"/>
            <a:t>bonjour</a:t>
          </a:r>
          <a:endParaRPr lang="fr-FR" dirty="0"/>
        </a:p>
      </dgm:t>
    </dgm:pt>
    <dgm:pt modelId="{CA13A8AD-1169-4458-8A53-C570E166C99A}" type="parTrans" cxnId="{FE9BC63F-268B-4F51-A989-A712DCC52705}">
      <dgm:prSet/>
      <dgm:spPr/>
      <dgm:t>
        <a:bodyPr/>
        <a:lstStyle/>
        <a:p>
          <a:endParaRPr lang="fr-FR"/>
        </a:p>
      </dgm:t>
    </dgm:pt>
    <dgm:pt modelId="{8AFBF5DB-7A5B-4E53-928C-6F6EECCDAEDB}" type="sibTrans" cxnId="{FE9BC63F-268B-4F51-A989-A712DCC52705}">
      <dgm:prSet/>
      <dgm:spPr/>
      <dgm:t>
        <a:bodyPr/>
        <a:lstStyle/>
        <a:p>
          <a:endParaRPr lang="fr-FR"/>
        </a:p>
      </dgm:t>
    </dgm:pt>
    <dgm:pt modelId="{0CAFD5F9-E943-4E86-8B1D-62AF37CF2160}">
      <dgm:prSet phldrT="[Texte]" phldr="1"/>
      <dgm:spPr/>
      <dgm:t>
        <a:bodyPr/>
        <a:lstStyle/>
        <a:p>
          <a:endParaRPr lang="fr-FR"/>
        </a:p>
      </dgm:t>
    </dgm:pt>
    <dgm:pt modelId="{95CD97A7-EEBF-4B20-8A7D-AEF804D79E77}" type="parTrans" cxnId="{90FF544D-97D4-4188-9C02-35222367DEBF}">
      <dgm:prSet/>
      <dgm:spPr/>
      <dgm:t>
        <a:bodyPr/>
        <a:lstStyle/>
        <a:p>
          <a:endParaRPr lang="fr-FR"/>
        </a:p>
      </dgm:t>
    </dgm:pt>
    <dgm:pt modelId="{AB82AD17-2FC6-4618-B5AF-161D3A3321A8}" type="sibTrans" cxnId="{90FF544D-97D4-4188-9C02-35222367DEBF}">
      <dgm:prSet/>
      <dgm:spPr/>
      <dgm:t>
        <a:bodyPr/>
        <a:lstStyle/>
        <a:p>
          <a:endParaRPr lang="fr-FR"/>
        </a:p>
      </dgm:t>
    </dgm:pt>
    <dgm:pt modelId="{A45C4EC2-8C7D-4D2A-A060-36CC7A0A484A}">
      <dgm:prSet phldrT="[Texte]" phldr="1"/>
      <dgm:spPr/>
      <dgm:t>
        <a:bodyPr/>
        <a:lstStyle/>
        <a:p>
          <a:endParaRPr lang="fr-FR"/>
        </a:p>
      </dgm:t>
    </dgm:pt>
    <dgm:pt modelId="{FF1FCBB0-07B5-4D34-9054-E161ED0F6ACD}" type="parTrans" cxnId="{9764331A-EC39-4354-BDCA-AAB45B86C095}">
      <dgm:prSet/>
      <dgm:spPr/>
      <dgm:t>
        <a:bodyPr/>
        <a:lstStyle/>
        <a:p>
          <a:endParaRPr lang="fr-FR"/>
        </a:p>
      </dgm:t>
    </dgm:pt>
    <dgm:pt modelId="{0C598BE9-85B7-4D6F-8934-9E0F1D971E5D}" type="sibTrans" cxnId="{9764331A-EC39-4354-BDCA-AAB45B86C095}">
      <dgm:prSet/>
      <dgm:spPr/>
      <dgm:t>
        <a:bodyPr/>
        <a:lstStyle/>
        <a:p>
          <a:endParaRPr lang="fr-FR"/>
        </a:p>
      </dgm:t>
    </dgm:pt>
    <dgm:pt modelId="{945A80CF-C6D2-4EE4-8C33-B549E7C310AB}">
      <dgm:prSet phldrT="[Texte]" phldr="1"/>
      <dgm:spPr/>
      <dgm:t>
        <a:bodyPr/>
        <a:lstStyle/>
        <a:p>
          <a:endParaRPr lang="fr-FR"/>
        </a:p>
      </dgm:t>
    </dgm:pt>
    <dgm:pt modelId="{A5A55429-48C7-4177-B58C-438893AD61BE}" type="parTrans" cxnId="{CB705A9F-C573-4BA4-8B93-01656382172F}">
      <dgm:prSet/>
      <dgm:spPr/>
      <dgm:t>
        <a:bodyPr/>
        <a:lstStyle/>
        <a:p>
          <a:endParaRPr lang="fr-FR"/>
        </a:p>
      </dgm:t>
    </dgm:pt>
    <dgm:pt modelId="{AE01BD6F-EFCE-488D-B514-014290F6ECD6}" type="sibTrans" cxnId="{CB705A9F-C573-4BA4-8B93-01656382172F}">
      <dgm:prSet/>
      <dgm:spPr/>
      <dgm:t>
        <a:bodyPr/>
        <a:lstStyle/>
        <a:p>
          <a:endParaRPr lang="fr-FR"/>
        </a:p>
      </dgm:t>
    </dgm:pt>
    <dgm:pt modelId="{523C6D0E-B6EA-45B0-8C3A-60D782AB819D}">
      <dgm:prSet phldrT="[Texte]" phldr="1"/>
      <dgm:spPr/>
      <dgm:t>
        <a:bodyPr/>
        <a:lstStyle/>
        <a:p>
          <a:endParaRPr lang="fr-FR"/>
        </a:p>
      </dgm:t>
    </dgm:pt>
    <dgm:pt modelId="{1FBD27BC-F500-46E7-9173-BB3E0775EE45}" type="parTrans" cxnId="{172C7638-4B22-42B7-995C-2B592397E885}">
      <dgm:prSet/>
      <dgm:spPr/>
      <dgm:t>
        <a:bodyPr/>
        <a:lstStyle/>
        <a:p>
          <a:endParaRPr lang="fr-FR"/>
        </a:p>
      </dgm:t>
    </dgm:pt>
    <dgm:pt modelId="{3717FC5B-2D84-41B9-8976-8FD907F20960}" type="sibTrans" cxnId="{172C7638-4B22-42B7-995C-2B592397E885}">
      <dgm:prSet/>
      <dgm:spPr/>
      <dgm:t>
        <a:bodyPr/>
        <a:lstStyle/>
        <a:p>
          <a:endParaRPr lang="fr-FR"/>
        </a:p>
      </dgm:t>
    </dgm:pt>
    <dgm:pt modelId="{4A861D50-8890-477B-9D45-50A47ADC965B}" type="pres">
      <dgm:prSet presAssocID="{FBC5E2D8-A87E-443B-B7A1-07CD7761772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DEBF45F4-9B86-4598-8674-07BB237F18CE}" type="pres">
      <dgm:prSet presAssocID="{63EA531B-59BB-4F7E-8FA5-FFFB3E4EE76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E4CD24E-DA79-4BBD-8B94-68980C500A62}" type="pres">
      <dgm:prSet presAssocID="{8AFBF5DB-7A5B-4E53-928C-6F6EECCDAEDB}" presName="sibTrans" presStyleCnt="0"/>
      <dgm:spPr/>
    </dgm:pt>
    <dgm:pt modelId="{7156A810-C858-4626-B179-BD83B21B6341}" type="pres">
      <dgm:prSet presAssocID="{0CAFD5F9-E943-4E86-8B1D-62AF37CF216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7662E6-6D25-4345-A60B-BCF14750C6CE}" type="pres">
      <dgm:prSet presAssocID="{AB82AD17-2FC6-4618-B5AF-161D3A3321A8}" presName="sibTrans" presStyleCnt="0"/>
      <dgm:spPr/>
    </dgm:pt>
    <dgm:pt modelId="{742EC314-F950-43F4-9433-98B550B06C15}" type="pres">
      <dgm:prSet presAssocID="{A45C4EC2-8C7D-4D2A-A060-36CC7A0A48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15DCF-AB06-4AAF-9FF7-BF28BB775EFC}" type="pres">
      <dgm:prSet presAssocID="{0C598BE9-85B7-4D6F-8934-9E0F1D971E5D}" presName="sibTrans" presStyleCnt="0"/>
      <dgm:spPr/>
    </dgm:pt>
    <dgm:pt modelId="{02A9C107-19F1-4308-B1E3-CAF590736227}" type="pres">
      <dgm:prSet presAssocID="{945A80CF-C6D2-4EE4-8C33-B549E7C310A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7844BD4-6E4D-437A-A3AE-0F088FD10EB3}" type="pres">
      <dgm:prSet presAssocID="{AE01BD6F-EFCE-488D-B514-014290F6ECD6}" presName="sibTrans" presStyleCnt="0"/>
      <dgm:spPr/>
    </dgm:pt>
    <dgm:pt modelId="{D49E31E1-EC8E-40DE-926B-EE652E99F168}" type="pres">
      <dgm:prSet presAssocID="{523C6D0E-B6EA-45B0-8C3A-60D782AB819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F636AB4-05AA-4A84-A394-299856044648}" type="presOf" srcId="{0CAFD5F9-E943-4E86-8B1D-62AF37CF2160}" destId="{7156A810-C858-4626-B179-BD83B21B6341}" srcOrd="0" destOrd="0" presId="urn:microsoft.com/office/officeart/2005/8/layout/default"/>
    <dgm:cxn modelId="{962F05C9-DEB6-4969-B48E-A50E104AA31F}" type="presOf" srcId="{63EA531B-59BB-4F7E-8FA5-FFFB3E4EE76E}" destId="{DEBF45F4-9B86-4598-8674-07BB237F18CE}" srcOrd="0" destOrd="0" presId="urn:microsoft.com/office/officeart/2005/8/layout/default"/>
    <dgm:cxn modelId="{E0B47821-39DA-439A-8FCC-884C6DC6D5D5}" type="presOf" srcId="{FBC5E2D8-A87E-443B-B7A1-07CD77617720}" destId="{4A861D50-8890-477B-9D45-50A47ADC965B}" srcOrd="0" destOrd="0" presId="urn:microsoft.com/office/officeart/2005/8/layout/default"/>
    <dgm:cxn modelId="{90FF544D-97D4-4188-9C02-35222367DEBF}" srcId="{FBC5E2D8-A87E-443B-B7A1-07CD77617720}" destId="{0CAFD5F9-E943-4E86-8B1D-62AF37CF2160}" srcOrd="1" destOrd="0" parTransId="{95CD97A7-EEBF-4B20-8A7D-AEF804D79E77}" sibTransId="{AB82AD17-2FC6-4618-B5AF-161D3A3321A8}"/>
    <dgm:cxn modelId="{BB370C92-7476-4192-8DB3-EA26A1B87B30}" type="presOf" srcId="{523C6D0E-B6EA-45B0-8C3A-60D782AB819D}" destId="{D49E31E1-EC8E-40DE-926B-EE652E99F168}" srcOrd="0" destOrd="0" presId="urn:microsoft.com/office/officeart/2005/8/layout/default"/>
    <dgm:cxn modelId="{172C7638-4B22-42B7-995C-2B592397E885}" srcId="{FBC5E2D8-A87E-443B-B7A1-07CD77617720}" destId="{523C6D0E-B6EA-45B0-8C3A-60D782AB819D}" srcOrd="4" destOrd="0" parTransId="{1FBD27BC-F500-46E7-9173-BB3E0775EE45}" sibTransId="{3717FC5B-2D84-41B9-8976-8FD907F20960}"/>
    <dgm:cxn modelId="{9764331A-EC39-4354-BDCA-AAB45B86C095}" srcId="{FBC5E2D8-A87E-443B-B7A1-07CD77617720}" destId="{A45C4EC2-8C7D-4D2A-A060-36CC7A0A484A}" srcOrd="2" destOrd="0" parTransId="{FF1FCBB0-07B5-4D34-9054-E161ED0F6ACD}" sibTransId="{0C598BE9-85B7-4D6F-8934-9E0F1D971E5D}"/>
    <dgm:cxn modelId="{CB705A9F-C573-4BA4-8B93-01656382172F}" srcId="{FBC5E2D8-A87E-443B-B7A1-07CD77617720}" destId="{945A80CF-C6D2-4EE4-8C33-B549E7C310AB}" srcOrd="3" destOrd="0" parTransId="{A5A55429-48C7-4177-B58C-438893AD61BE}" sibTransId="{AE01BD6F-EFCE-488D-B514-014290F6ECD6}"/>
    <dgm:cxn modelId="{BACB4356-93AA-48B8-BAB7-C2D4A774CA53}" type="presOf" srcId="{945A80CF-C6D2-4EE4-8C33-B549E7C310AB}" destId="{02A9C107-19F1-4308-B1E3-CAF590736227}" srcOrd="0" destOrd="0" presId="urn:microsoft.com/office/officeart/2005/8/layout/default"/>
    <dgm:cxn modelId="{E794341A-EEA6-4B88-9F14-D90B7B20A5E1}" type="presOf" srcId="{A45C4EC2-8C7D-4D2A-A060-36CC7A0A484A}" destId="{742EC314-F950-43F4-9433-98B550B06C15}" srcOrd="0" destOrd="0" presId="urn:microsoft.com/office/officeart/2005/8/layout/default"/>
    <dgm:cxn modelId="{FE9BC63F-268B-4F51-A989-A712DCC52705}" srcId="{FBC5E2D8-A87E-443B-B7A1-07CD77617720}" destId="{63EA531B-59BB-4F7E-8FA5-FFFB3E4EE76E}" srcOrd="0" destOrd="0" parTransId="{CA13A8AD-1169-4458-8A53-C570E166C99A}" sibTransId="{8AFBF5DB-7A5B-4E53-928C-6F6EECCDAEDB}"/>
    <dgm:cxn modelId="{1D7CFF32-7693-4C76-A39D-90F55EF18D15}" type="presParOf" srcId="{4A861D50-8890-477B-9D45-50A47ADC965B}" destId="{DEBF45F4-9B86-4598-8674-07BB237F18CE}" srcOrd="0" destOrd="0" presId="urn:microsoft.com/office/officeart/2005/8/layout/default"/>
    <dgm:cxn modelId="{C5DA176E-EB6D-4BEE-9A9F-C0DE5BA60AFD}" type="presParOf" srcId="{4A861D50-8890-477B-9D45-50A47ADC965B}" destId="{3E4CD24E-DA79-4BBD-8B94-68980C500A62}" srcOrd="1" destOrd="0" presId="urn:microsoft.com/office/officeart/2005/8/layout/default"/>
    <dgm:cxn modelId="{86DF8DC9-2AD8-484C-B0ED-744B5F2A054F}" type="presParOf" srcId="{4A861D50-8890-477B-9D45-50A47ADC965B}" destId="{7156A810-C858-4626-B179-BD83B21B6341}" srcOrd="2" destOrd="0" presId="urn:microsoft.com/office/officeart/2005/8/layout/default"/>
    <dgm:cxn modelId="{2F1236A2-3D7B-433A-8928-0BA514785658}" type="presParOf" srcId="{4A861D50-8890-477B-9D45-50A47ADC965B}" destId="{407662E6-6D25-4345-A60B-BCF14750C6CE}" srcOrd="3" destOrd="0" presId="urn:microsoft.com/office/officeart/2005/8/layout/default"/>
    <dgm:cxn modelId="{1C391877-F007-4973-B7E8-799FF05B295A}" type="presParOf" srcId="{4A861D50-8890-477B-9D45-50A47ADC965B}" destId="{742EC314-F950-43F4-9433-98B550B06C15}" srcOrd="4" destOrd="0" presId="urn:microsoft.com/office/officeart/2005/8/layout/default"/>
    <dgm:cxn modelId="{7B4BDBDE-DA8A-4AC4-91A9-DF024A7F9CE4}" type="presParOf" srcId="{4A861D50-8890-477B-9D45-50A47ADC965B}" destId="{2DB15DCF-AB06-4AAF-9FF7-BF28BB775EFC}" srcOrd="5" destOrd="0" presId="urn:microsoft.com/office/officeart/2005/8/layout/default"/>
    <dgm:cxn modelId="{01DFDE82-FA4D-48D4-8BE9-913FE9D7119A}" type="presParOf" srcId="{4A861D50-8890-477B-9D45-50A47ADC965B}" destId="{02A9C107-19F1-4308-B1E3-CAF590736227}" srcOrd="6" destOrd="0" presId="urn:microsoft.com/office/officeart/2005/8/layout/default"/>
    <dgm:cxn modelId="{5656D2F1-EED0-4209-A650-9EBD903B8E22}" type="presParOf" srcId="{4A861D50-8890-477B-9D45-50A47ADC965B}" destId="{E7844BD4-6E4D-437A-A3AE-0F088FD10EB3}" srcOrd="7" destOrd="0" presId="urn:microsoft.com/office/officeart/2005/8/layout/default"/>
    <dgm:cxn modelId="{EDA1696F-1331-42CD-9B8C-5F7C6D950BDE}" type="presParOf" srcId="{4A861D50-8890-477B-9D45-50A47ADC965B}" destId="{D49E31E1-EC8E-40DE-926B-EE652E99F168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7FFFD-E605-43F9-BF8E-3B4ED5B4E4A8}">
      <dsp:nvSpPr>
        <dsp:cNvPr id="0" name=""/>
        <dsp:cNvSpPr/>
      </dsp:nvSpPr>
      <dsp:spPr>
        <a:xfrm>
          <a:off x="0" y="0"/>
          <a:ext cx="9291638" cy="15523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CB601-6E04-493A-BD5E-9450CD014E86}">
      <dsp:nvSpPr>
        <dsp:cNvPr id="0" name=""/>
        <dsp:cNvSpPr/>
      </dsp:nvSpPr>
      <dsp:spPr>
        <a:xfrm>
          <a:off x="278749" y="179862"/>
          <a:ext cx="2729418" cy="119261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/>
          <a:srcRect/>
          <a:stretch>
            <a:fillRect t="-125000" b="-12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9452A9-30B5-49F4-970F-7F4757894A17}">
      <dsp:nvSpPr>
        <dsp:cNvPr id="0" name=""/>
        <dsp:cNvSpPr/>
      </dsp:nvSpPr>
      <dsp:spPr>
        <a:xfrm rot="10800000">
          <a:off x="278749" y="1552337"/>
          <a:ext cx="2729418" cy="18973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Série 1</a:t>
          </a:r>
          <a:endParaRPr lang="fr-FR" sz="3300" kern="1200" dirty="0"/>
        </a:p>
      </dsp:txBody>
      <dsp:txXfrm rot="10800000">
        <a:off x="337098" y="1552337"/>
        <a:ext cx="2612720" cy="1838951"/>
      </dsp:txXfrm>
    </dsp:sp>
    <dsp:sp modelId="{7F17BF51-DD6E-4063-B1C3-0BF3FF1845DB}">
      <dsp:nvSpPr>
        <dsp:cNvPr id="0" name=""/>
        <dsp:cNvSpPr/>
      </dsp:nvSpPr>
      <dsp:spPr>
        <a:xfrm>
          <a:off x="3281109" y="206978"/>
          <a:ext cx="2729418" cy="113838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764188-1F77-406A-8F22-00446309D460}">
      <dsp:nvSpPr>
        <dsp:cNvPr id="0" name=""/>
        <dsp:cNvSpPr/>
      </dsp:nvSpPr>
      <dsp:spPr>
        <a:xfrm rot="10800000">
          <a:off x="3281109" y="1552337"/>
          <a:ext cx="2729418" cy="18973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err="1" smtClean="0"/>
            <a:t>Serie</a:t>
          </a:r>
          <a:r>
            <a:rPr lang="fr-FR" sz="3300" kern="1200" dirty="0" smtClean="0"/>
            <a:t> 2</a:t>
          </a:r>
          <a:endParaRPr lang="fr-FR" sz="3300" kern="1200" dirty="0"/>
        </a:p>
      </dsp:txBody>
      <dsp:txXfrm rot="10800000">
        <a:off x="3339458" y="1552337"/>
        <a:ext cx="2612720" cy="1838951"/>
      </dsp:txXfrm>
    </dsp:sp>
    <dsp:sp modelId="{5006244A-58B7-496D-A21E-5A5E0629BE89}">
      <dsp:nvSpPr>
        <dsp:cNvPr id="0" name=""/>
        <dsp:cNvSpPr/>
      </dsp:nvSpPr>
      <dsp:spPr>
        <a:xfrm>
          <a:off x="6283470" y="206978"/>
          <a:ext cx="2729418" cy="113838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4EEA9F-3C75-42E8-B779-C44C02262027}">
      <dsp:nvSpPr>
        <dsp:cNvPr id="0" name=""/>
        <dsp:cNvSpPr/>
      </dsp:nvSpPr>
      <dsp:spPr>
        <a:xfrm rot="10800000">
          <a:off x="6283470" y="1552337"/>
          <a:ext cx="2729418" cy="18973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234696" rIns="234696" bIns="234696" numCol="1" spcCol="1270" anchor="t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300" kern="1200" dirty="0" smtClean="0"/>
            <a:t>Répertoire bonus 1</a:t>
          </a:r>
          <a:r>
            <a:rPr lang="fr-FR" sz="3300" kern="1200" baseline="30000" dirty="0" smtClean="0"/>
            <a:t>ère</a:t>
          </a:r>
          <a:r>
            <a:rPr lang="fr-FR" sz="3300" kern="1200" dirty="0" smtClean="0"/>
            <a:t> année</a:t>
          </a:r>
          <a:endParaRPr lang="fr-FR" sz="3300" kern="1200" dirty="0"/>
        </a:p>
      </dsp:txBody>
      <dsp:txXfrm rot="10800000">
        <a:off x="6341819" y="1552337"/>
        <a:ext cx="2612720" cy="1838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BF45F4-9B86-4598-8674-07BB237F18CE}">
      <dsp:nvSpPr>
        <dsp:cNvPr id="0" name=""/>
        <dsp:cNvSpPr/>
      </dsp:nvSpPr>
      <dsp:spPr>
        <a:xfrm>
          <a:off x="561704" y="1820"/>
          <a:ext cx="2327835" cy="1396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 smtClean="0"/>
            <a:t>bonjour</a:t>
          </a:r>
          <a:endParaRPr lang="fr-FR" sz="4300" kern="1200" dirty="0"/>
        </a:p>
      </dsp:txBody>
      <dsp:txXfrm>
        <a:off x="561704" y="1820"/>
        <a:ext cx="2327835" cy="1396701"/>
      </dsp:txXfrm>
    </dsp:sp>
    <dsp:sp modelId="{7156A810-C858-4626-B179-BD83B21B6341}">
      <dsp:nvSpPr>
        <dsp:cNvPr id="0" name=""/>
        <dsp:cNvSpPr/>
      </dsp:nvSpPr>
      <dsp:spPr>
        <a:xfrm>
          <a:off x="3122323" y="1820"/>
          <a:ext cx="2327835" cy="1396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300" kern="1200"/>
        </a:p>
      </dsp:txBody>
      <dsp:txXfrm>
        <a:off x="3122323" y="1820"/>
        <a:ext cx="2327835" cy="1396701"/>
      </dsp:txXfrm>
    </dsp:sp>
    <dsp:sp modelId="{742EC314-F950-43F4-9433-98B550B06C15}">
      <dsp:nvSpPr>
        <dsp:cNvPr id="0" name=""/>
        <dsp:cNvSpPr/>
      </dsp:nvSpPr>
      <dsp:spPr>
        <a:xfrm>
          <a:off x="561704" y="1631305"/>
          <a:ext cx="2327835" cy="1396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300" kern="1200"/>
        </a:p>
      </dsp:txBody>
      <dsp:txXfrm>
        <a:off x="561704" y="1631305"/>
        <a:ext cx="2327835" cy="1396701"/>
      </dsp:txXfrm>
    </dsp:sp>
    <dsp:sp modelId="{02A9C107-19F1-4308-B1E3-CAF590736227}">
      <dsp:nvSpPr>
        <dsp:cNvPr id="0" name=""/>
        <dsp:cNvSpPr/>
      </dsp:nvSpPr>
      <dsp:spPr>
        <a:xfrm>
          <a:off x="3122323" y="1631305"/>
          <a:ext cx="2327835" cy="1396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300" kern="1200"/>
        </a:p>
      </dsp:txBody>
      <dsp:txXfrm>
        <a:off x="3122323" y="1631305"/>
        <a:ext cx="2327835" cy="1396701"/>
      </dsp:txXfrm>
    </dsp:sp>
    <dsp:sp modelId="{D49E31E1-EC8E-40DE-926B-EE652E99F168}">
      <dsp:nvSpPr>
        <dsp:cNvPr id="0" name=""/>
        <dsp:cNvSpPr/>
      </dsp:nvSpPr>
      <dsp:spPr>
        <a:xfrm>
          <a:off x="1842013" y="3260790"/>
          <a:ext cx="2327835" cy="139670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4300" kern="1200"/>
        </a:p>
      </dsp:txBody>
      <dsp:txXfrm>
        <a:off x="1842013" y="3260790"/>
        <a:ext cx="2327835" cy="13967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86050"/>
      </p:ext>
    </p:extLst>
  </p:cSld>
  <p:clrMapOvr>
    <a:masterClrMapping/>
  </p:clrMapOvr>
  <p:transition spd="slow" advClick="0" advTm="2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85732"/>
      </p:ext>
    </p:extLst>
  </p:cSld>
  <p:clrMapOvr>
    <a:masterClrMapping/>
  </p:clrMapOvr>
  <p:transition spd="slow" advClick="0" advTm="2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9389"/>
      </p:ext>
    </p:extLst>
  </p:cSld>
  <p:clrMapOvr>
    <a:masterClrMapping/>
  </p:clrMapOvr>
  <p:transition spd="slow" advClick="0" advTm="2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48727"/>
      </p:ext>
    </p:extLst>
  </p:cSld>
  <p:clrMapOvr>
    <a:masterClrMapping/>
  </p:clrMapOvr>
  <p:transition spd="slow" advClick="0" advTm="2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14141"/>
      </p:ext>
    </p:extLst>
  </p:cSld>
  <p:clrMapOvr>
    <a:masterClrMapping/>
  </p:clrMapOvr>
  <p:transition spd="slow" advClick="0" advTm="2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914424"/>
      </p:ext>
    </p:extLst>
  </p:cSld>
  <p:clrMapOvr>
    <a:masterClrMapping/>
  </p:clrMapOvr>
  <p:transition spd="slow" advClick="0" advTm="2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782450"/>
      </p:ext>
    </p:extLst>
  </p:cSld>
  <p:clrMapOvr>
    <a:masterClrMapping/>
  </p:clrMapOvr>
  <p:transition spd="slow" advClick="0" advTm="2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064772"/>
      </p:ext>
    </p:extLst>
  </p:cSld>
  <p:clrMapOvr>
    <a:masterClrMapping/>
  </p:clrMapOvr>
  <p:transition spd="slow" advClick="0" advTm="2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416368"/>
      </p:ext>
    </p:extLst>
  </p:cSld>
  <p:clrMapOvr>
    <a:masterClrMapping/>
  </p:clrMapOvr>
  <p:transition spd="slow" advClick="0" advTm="2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851410"/>
      </p:ext>
    </p:extLst>
  </p:cSld>
  <p:clrMapOvr>
    <a:masterClrMapping/>
  </p:clrMapOvr>
  <p:transition spd="slow" advClick="0" advTm="2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756424"/>
      </p:ext>
    </p:extLst>
  </p:cSld>
  <p:clrMapOvr>
    <a:masterClrMapping/>
  </p:clrMapOvr>
  <p:transition spd="slow" advClick="0" advTm="2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621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ransition spd="slow" advClick="0" advTm="2000">
    <p:push dir="u"/>
  </p:transition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 smtClean="0"/>
              <a:t>Bienvenue avec la méthode COLIN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/>
              <a:t>4 fois primé par le Concours </a:t>
            </a:r>
            <a:r>
              <a:rPr lang="fr-FR" dirty="0" err="1" smtClean="0"/>
              <a:t>LépINE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8158263"/>
      </p:ext>
    </p:extLst>
  </p:cSld>
  <p:clrMapOvr>
    <a:masterClrMapping/>
  </p:clrMapOvr>
  <p:transition spd="slow" advClick="0" advTm="2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PROGRAMME 1</a:t>
            </a:r>
            <a:r>
              <a:rPr lang="fr-FR" baseline="30000" dirty="0" smtClean="0"/>
              <a:t>ère</a:t>
            </a:r>
            <a:r>
              <a:rPr lang="fr-FR" dirty="0" smtClean="0"/>
              <a:t> ANNEE </a:t>
            </a:r>
            <a:br>
              <a:rPr lang="fr-FR" dirty="0" smtClean="0"/>
            </a:br>
            <a:r>
              <a:rPr lang="fr-FR" dirty="0" smtClean="0"/>
              <a:t>+ LE REPERTOIRE BONUS 1ERE ANNEE</a:t>
            </a:r>
            <a:endParaRPr lang="fr-FR" dirty="0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4114740"/>
              </p:ext>
            </p:extLst>
          </p:nvPr>
        </p:nvGraphicFramePr>
        <p:xfrm>
          <a:off x="1450975" y="2016125"/>
          <a:ext cx="9291638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9585246"/>
      </p:ext>
    </p:extLst>
  </p:cSld>
  <p:clrMapOvr>
    <a:masterClrMapping/>
  </p:clrMapOvr>
  <p:transition spd="slow" advClick="0" advTm="2000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19738"/>
              </p:ext>
            </p:extLst>
          </p:nvPr>
        </p:nvGraphicFramePr>
        <p:xfrm>
          <a:off x="4730750" y="798513"/>
          <a:ext cx="6011863" cy="465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703601"/>
      </p:ext>
    </p:extLst>
  </p:cSld>
  <p:clrMapOvr>
    <a:masterClrMapping/>
  </p:clrMapOvr>
  <p:transition spd="slow" advClick="0" advTm="2000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1080464"/>
              </p:ext>
            </p:extLst>
          </p:nvPr>
        </p:nvGraphicFramePr>
        <p:xfrm>
          <a:off x="859536" y="6153912"/>
          <a:ext cx="6492240" cy="548640"/>
        </p:xfrm>
        <a:graphic>
          <a:graphicData uri="http://schemas.openxmlformats.org/drawingml/2006/table">
            <a:tbl>
              <a:tblPr/>
              <a:tblGrid>
                <a:gridCol w="6492240">
                  <a:extLst>
                    <a:ext uri="{9D8B030D-6E8A-4147-A177-3AD203B41FA5}">
                      <a16:colId xmlns:a16="http://schemas.microsoft.com/office/drawing/2014/main" val="2487584410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286996"/>
                  </a:ext>
                </a:extLst>
              </a:tr>
            </a:tbl>
          </a:graphicData>
        </a:graphic>
      </p:graphicFrame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536" y="1591056"/>
            <a:ext cx="9610344" cy="526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022902"/>
      </p:ext>
    </p:extLst>
  </p:cSld>
  <p:clrMapOvr>
    <a:masterClrMapping/>
  </p:clrMapOvr>
  <p:transition spd="slow" advClick="0" advTm="2000">
    <p:push dir="u"/>
  </p:transition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erie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40</TotalTime>
  <Words>25</Words>
  <Application>Microsoft Office PowerPoint</Application>
  <PresentationFormat>Grand écran</PresentationFormat>
  <Paragraphs>7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Rockwell</vt:lpstr>
      <vt:lpstr>Galerie</vt:lpstr>
      <vt:lpstr>Bienvenue avec la méthode COLIN</vt:lpstr>
      <vt:lpstr>LE PROGRAMME 1ère ANNEE  + LE REPERTOIRE BONUS 1ERE ANNEE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Bienvenue avec la méthode COLIN</dc:title>
  <dc:creator>Clevo</dc:creator>
  <cp:lastModifiedBy>Clevo</cp:lastModifiedBy>
  <cp:revision>5</cp:revision>
  <dcterms:created xsi:type="dcterms:W3CDTF">2016-02-09T02:24:43Z</dcterms:created>
  <dcterms:modified xsi:type="dcterms:W3CDTF">2016-02-09T13:09:20Z</dcterms:modified>
</cp:coreProperties>
</file>